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4"/>
  </p:notesMasterIdLst>
  <p:sldIdLst>
    <p:sldId id="256" r:id="rId2"/>
    <p:sldId id="403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565" r:id="rId13"/>
    <p:sldId id="740" r:id="rId14"/>
    <p:sldId id="741" r:id="rId15"/>
    <p:sldId id="499" r:id="rId16"/>
    <p:sldId id="508" r:id="rId17"/>
    <p:sldId id="520" r:id="rId18"/>
    <p:sldId id="584" r:id="rId19"/>
    <p:sldId id="666" r:id="rId20"/>
    <p:sldId id="703" r:id="rId21"/>
    <p:sldId id="707" r:id="rId22"/>
    <p:sldId id="709" r:id="rId23"/>
    <p:sldId id="670" r:id="rId24"/>
    <p:sldId id="569" r:id="rId25"/>
    <p:sldId id="671" r:id="rId26"/>
    <p:sldId id="708" r:id="rId27"/>
    <p:sldId id="509" r:id="rId28"/>
    <p:sldId id="662" r:id="rId29"/>
    <p:sldId id="578" r:id="rId30"/>
    <p:sldId id="510" r:id="rId31"/>
    <p:sldId id="663" r:id="rId32"/>
    <p:sldId id="549" r:id="rId33"/>
    <p:sldId id="577" r:id="rId34"/>
    <p:sldId id="572" r:id="rId35"/>
    <p:sldId id="598" r:id="rId36"/>
    <p:sldId id="767" r:id="rId37"/>
    <p:sldId id="551" r:id="rId38"/>
    <p:sldId id="548" r:id="rId39"/>
    <p:sldId id="521" r:id="rId40"/>
    <p:sldId id="783" r:id="rId41"/>
    <p:sldId id="518" r:id="rId42"/>
    <p:sldId id="587" r:id="rId43"/>
    <p:sldId id="591" r:id="rId44"/>
    <p:sldId id="590" r:id="rId45"/>
    <p:sldId id="588" r:id="rId46"/>
    <p:sldId id="589" r:id="rId47"/>
    <p:sldId id="764" r:id="rId48"/>
    <p:sldId id="770" r:id="rId49"/>
    <p:sldId id="771" r:id="rId50"/>
    <p:sldId id="597" r:id="rId51"/>
    <p:sldId id="765" r:id="rId52"/>
    <p:sldId id="766" r:id="rId53"/>
    <p:sldId id="720" r:id="rId54"/>
    <p:sldId id="524" r:id="rId55"/>
    <p:sldId id="789" r:id="rId56"/>
    <p:sldId id="781" r:id="rId57"/>
    <p:sldId id="784" r:id="rId58"/>
    <p:sldId id="730" r:id="rId59"/>
    <p:sldId id="786" r:id="rId60"/>
    <p:sldId id="787" r:id="rId61"/>
    <p:sldId id="785" r:id="rId62"/>
    <p:sldId id="788" r:id="rId63"/>
    <p:sldId id="772" r:id="rId64"/>
    <p:sldId id="514" r:id="rId65"/>
    <p:sldId id="773" r:id="rId66"/>
    <p:sldId id="517" r:id="rId67"/>
    <p:sldId id="515" r:id="rId68"/>
    <p:sldId id="516" r:id="rId69"/>
    <p:sldId id="774" r:id="rId70"/>
    <p:sldId id="779" r:id="rId71"/>
    <p:sldId id="780" r:id="rId72"/>
    <p:sldId id="775" r:id="rId73"/>
    <p:sldId id="776" r:id="rId74"/>
    <p:sldId id="777" r:id="rId75"/>
    <p:sldId id="778" r:id="rId76"/>
    <p:sldId id="756" r:id="rId77"/>
    <p:sldId id="768" r:id="rId78"/>
    <p:sldId id="531" r:id="rId79"/>
    <p:sldId id="533" r:id="rId80"/>
    <p:sldId id="759" r:id="rId81"/>
    <p:sldId id="536" r:id="rId82"/>
    <p:sldId id="535" r:id="rId83"/>
    <p:sldId id="538" r:id="rId84"/>
    <p:sldId id="540" r:id="rId85"/>
    <p:sldId id="758" r:id="rId86"/>
    <p:sldId id="541" r:id="rId87"/>
    <p:sldId id="542" r:id="rId88"/>
    <p:sldId id="544" r:id="rId89"/>
    <p:sldId id="545" r:id="rId90"/>
    <p:sldId id="546" r:id="rId91"/>
    <p:sldId id="547" r:id="rId92"/>
    <p:sldId id="550" r:id="rId9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03"/>
            <p14:sldId id="707"/>
            <p14:sldId id="709"/>
            <p14:sldId id="670"/>
            <p14:sldId id="569"/>
            <p14:sldId id="671"/>
            <p14:sldId id="708"/>
            <p14:sldId id="509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767"/>
            <p14:sldId id="551"/>
            <p14:sldId id="548"/>
            <p14:sldId id="521"/>
            <p14:sldId id="783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720"/>
            <p14:sldId id="524"/>
            <p14:sldId id="789"/>
            <p14:sldId id="781"/>
            <p14:sldId id="784"/>
            <p14:sldId id="730"/>
            <p14:sldId id="786"/>
            <p14:sldId id="787"/>
            <p14:sldId id="785"/>
            <p14:sldId id="788"/>
            <p14:sldId id="772"/>
            <p14:sldId id="514"/>
            <p14:sldId id="773"/>
            <p14:sldId id="517"/>
            <p14:sldId id="515"/>
            <p14:sldId id="516"/>
            <p14:sldId id="774"/>
            <p14:sldId id="779"/>
            <p14:sldId id="780"/>
            <p14:sldId id="775"/>
            <p14:sldId id="776"/>
            <p14:sldId id="777"/>
            <p14:sldId id="778"/>
            <p14:sldId id="756"/>
            <p14:sldId id="768"/>
            <p14:sldId id="531"/>
            <p14:sldId id="533"/>
            <p14:sldId id="759"/>
            <p14:sldId id="536"/>
            <p14:sldId id="535"/>
            <p14:sldId id="538"/>
            <p14:sldId id="540"/>
            <p14:sldId id="758"/>
            <p14:sldId id="541"/>
            <p14:sldId id="542"/>
            <p14:sldId id="544"/>
            <p14:sldId id="545"/>
            <p14:sldId id="546"/>
            <p14:sldId id="54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41719C"/>
    <a:srgbClr val="FB8E20"/>
    <a:srgbClr val="025249"/>
    <a:srgbClr val="28A136"/>
    <a:srgbClr val="EF7D1D"/>
    <a:srgbClr val="CA9FC9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33"/>
    <p:restoredTop sz="96853" autoAdjust="0"/>
  </p:normalViewPr>
  <p:slideViewPr>
    <p:cSldViewPr snapToGrid="0" snapToObjects="1">
      <p:cViewPr varScale="1">
        <p:scale>
          <a:sx n="151" d="100"/>
          <a:sy n="151" d="100"/>
        </p:scale>
        <p:origin x="1344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18.06.19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89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566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478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567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18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245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769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348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2531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43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3842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1616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2699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68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0442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5982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53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1110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9793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7131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5451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3092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3340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906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1067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3463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8380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5734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0696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7772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496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1590730"/>
            <a:ext cx="9905999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8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25.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806574" y="5267270"/>
            <a:ext cx="6305122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ejs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5CC0B5E-0BE0-2F47-850F-573DAC4E2AAF}"/>
              </a:ext>
            </a:extLst>
          </p:cNvPr>
          <p:cNvSpPr/>
          <p:nvPr/>
        </p:nvSpPr>
        <p:spPr>
          <a:xfrm>
            <a:off x="2817737" y="4745696"/>
            <a:ext cx="2146425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Workshop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4953001" y="4745696"/>
            <a:ext cx="4158695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mit Apollo und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-workshop/</a:t>
            </a:r>
            <a:r>
              <a:rPr lang="de-DE" sz="1600" cap="none" spc="100" dirty="0" err="1"/>
              <a:t>app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Beliebige Abfragen über </a:t>
            </a:r>
            <a:r>
              <a:rPr lang="de-DE" sz="1800" b="0" dirty="0" err="1">
                <a:solidFill>
                  <a:srgbClr val="36544F"/>
                </a:solidFill>
              </a:rPr>
              <a:t>veröffentliches</a:t>
            </a:r>
            <a:r>
              <a:rPr lang="de-DE" sz="1800" b="0" dirty="0">
                <a:solidFill>
                  <a:srgbClr val="36544F"/>
                </a:solidFill>
              </a:rPr>
              <a:t> Domain Model / API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Kein Widerspruch zu REST, kann als Ergänzung genutzt werden</a:t>
            </a:r>
          </a:p>
          <a:p>
            <a:pPr lvl="1"/>
            <a:r>
              <a:rPr lang="de-DE" sz="1800" dirty="0"/>
              <a:t>z.B. Login oder File Upload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706CFE-2E86-2449-80DE-38BC6C5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29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9DC320-C494-3B4A-9A15-AD99ACEA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81" y="1706480"/>
            <a:ext cx="7570238" cy="4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sdfasdf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http://localhost:4000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FF0000"/>
                </a:solidFill>
                <a:latin typeface="Source Sans Pro" panose="020B0503030403020204" pitchFamily="34" charset="77"/>
              </a:rPr>
              <a:t>Übung: 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Starte den Server ("backend") und den REST-Service (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)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Öffne den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Playground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(http://localhost:4000)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ggf. meinen Rechner benutzen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Mach dich mit der API des Projektes vertraut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Führe einen Query aus, mit dem Du alle Projekte und alle Benutzer findest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Füge einem Projekt eine neue Aufgabe ("Task") hinzu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86782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119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38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JavaScript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Referenzimplementierung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"All-inclusive"-Lösung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Eingebauter Webserver  plus Adapter (Connect, Express,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Hapi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Query Ausführung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003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Konfiguration und Start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läuft auf Port 4000 für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77"/>
              </a:rPr>
              <a:t>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1CA7293-C550-044C-97BE-4733D2F805F1}"/>
              </a:ext>
            </a:extLst>
          </p:cNvPr>
          <p:cNvSpPr/>
          <p:nvPr/>
        </p:nvSpPr>
        <p:spPr>
          <a:xfrm>
            <a:off x="2861734" y="2995347"/>
            <a:ext cx="668866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typeDefs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...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then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info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console.log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Running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402D07C-A72D-D646-ADFC-4D2F80EFE5F6}"/>
              </a:ext>
            </a:extLst>
          </p:cNvPr>
          <p:cNvSpPr txBox="1"/>
          <p:nvPr/>
        </p:nvSpPr>
        <p:spPr>
          <a:xfrm>
            <a:off x="355600" y="3700239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Konfiguration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7C1184-1264-2849-BD4F-EB98739333F4}"/>
              </a:ext>
            </a:extLst>
          </p:cNvPr>
          <p:cNvSpPr txBox="1"/>
          <p:nvPr/>
        </p:nvSpPr>
        <p:spPr>
          <a:xfrm>
            <a:off x="225261" y="5496470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Start</a:t>
            </a:r>
          </a:p>
        </p:txBody>
      </p:sp>
    </p:spTree>
    <p:extLst>
      <p:ext uri="{BB962C8B-B14F-4D97-AF65-F5344CB8AC3E}">
        <p14:creationId xmlns:p14="http://schemas.microsoft.com/office/powerpoint/2010/main" val="4117604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Zugriff auf (externe) Daten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konfigurieren und starten (wie gesehen)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title: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description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Task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Erfolgt in der Regel in eigener Datei/eigenen Dateien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54951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 (erforderlich)</a:t>
            </a:r>
          </a:p>
        </p:txBody>
      </p:sp>
    </p:spTree>
    <p:extLst>
      <p:ext uri="{BB962C8B-B14F-4D97-AF65-F5344CB8AC3E}">
        <p14:creationId xmlns:p14="http://schemas.microsoft.com/office/powerpoint/2010/main" val="2638041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-Syntax mit """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057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();</a:t>
            </a:r>
          </a:p>
        </p:txBody>
      </p:sp>
      <p:sp>
        <p:nvSpPr>
          <p:cNvPr id="7" name="Rechteck 6"/>
          <p:cNvSpPr/>
          <p:nvPr/>
        </p:nvSpPr>
        <p:spPr>
          <a:xfrm>
            <a:off x="84783" y="402324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Konfiguration des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Servers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beim Server-Start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67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Project { ... } 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`type Query { ... }`;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[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projectTypes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3245296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829979-3636-A84B-9E64-8881D1E6E428}"/>
              </a:ext>
            </a:extLst>
          </p:cNvPr>
          <p:cNvSpPr/>
          <p:nvPr/>
        </p:nvSpPr>
        <p:spPr>
          <a:xfrm>
            <a:off x="5198535" y="5723159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-Übungen (2. Teil)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C5B28E-E90C-A34A-8BD1-37DD1C186426}"/>
              </a:ext>
            </a:extLst>
          </p:cNvPr>
          <p:cNvSpPr/>
          <p:nvPr/>
        </p:nvSpPr>
        <p:spPr>
          <a:xfrm>
            <a:off x="5198535" y="615957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Slides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0177AD-FCD5-844C-BED2-F789F49199F3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378200" y="3115733"/>
            <a:ext cx="1820335" cy="313267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191774" y="3429000"/>
            <a:ext cx="2006761" cy="8444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76447" y="3429000"/>
            <a:ext cx="1722088" cy="460789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3319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D1D23758-1DA0-5043-A3C4-8E3EE93764ED}"/>
              </a:ext>
            </a:extLst>
          </p:cNvPr>
          <p:cNvCxnSpPr>
            <a:cxnSpLocks/>
          </p:cNvCxnSpPr>
          <p:nvPr/>
        </p:nvCxnSpPr>
        <p:spPr>
          <a:xfrm flipH="1">
            <a:off x="2553419" y="594493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287754B-C7DD-B049-9905-98D8B9973E6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195155" y="6343281"/>
            <a:ext cx="100338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 (gemeinsam)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29157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Achtung, </a:t>
            </a:r>
            <a:r>
              <a:rPr lang="de-DE" sz="1600" u="sng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Windows</a:t>
            </a: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-Benutzer: entweder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yarn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start</a:t>
            </a:r>
            <a:endParaRPr lang="de-DE" sz="1400" dirty="0">
              <a:solidFill>
                <a:srgbClr val="36544F"/>
              </a:solidFill>
              <a:latin typeface="Source Sans Pro Light" panose="020B0403030403020204" pitchFamily="34" charset="77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Bash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/Linux Subsystem verwenden oder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in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package.json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"/" durch "\" ersetzen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Öffnen in der IDE/Editor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Änderungen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-startet Server automatisch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/API: http://localhost:4000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15939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F7920B03-CC2B-0042-8B38-B7AF6BAEA908}"/>
              </a:ext>
            </a:extLst>
          </p:cNvPr>
          <p:cNvCxnSpPr>
            <a:cxnSpLocks/>
          </p:cNvCxnSpPr>
          <p:nvPr/>
        </p:nvCxnSpPr>
        <p:spPr>
          <a:xfrm flipH="1">
            <a:off x="2645435" y="2717176"/>
            <a:ext cx="238376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5DA78F37-35F5-E441-87C4-9A48633AE35F}"/>
              </a:ext>
            </a:extLst>
          </p:cNvPr>
          <p:cNvSpPr/>
          <p:nvPr/>
        </p:nvSpPr>
        <p:spPr>
          <a:xfrm>
            <a:off x="5172657" y="256121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http://localhost:4000 erreichbar sein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Um die Übungen zu machen, am Besten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in deiner IDE/Editor öffnen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dem ändern/speichern von Code wird der Server automatisch neugestartet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der Übungen: code-backend/01_..., 02_..., 03_...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workspace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schema.js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http://localhost:4000/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Ausführen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60DCB-D132-6E4D-95B7-40CB287A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143A6F-56A0-0A40-B3CD-2776C776C6F7}"/>
              </a:ext>
            </a:extLst>
          </p:cNvPr>
          <p:cNvSpPr txBox="1"/>
          <p:nvPr/>
        </p:nvSpPr>
        <p:spPr>
          <a:xfrm>
            <a:off x="1117600" y="1982450"/>
            <a:ext cx="68180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>
                <a:solidFill>
                  <a:srgbClr val="FF0000"/>
                </a:solidFill>
              </a:rPr>
              <a:t>AB HIER TODO</a:t>
            </a:r>
          </a:p>
        </p:txBody>
      </p:sp>
    </p:spTree>
    <p:extLst>
      <p:ext uri="{BB962C8B-B14F-4D97-AF65-F5344CB8AC3E}">
        <p14:creationId xmlns:p14="http://schemas.microsoft.com/office/powerpoint/2010/main" val="3958402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Funktion, die Daten für ein Feld ermittelt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Laufzeitumgebung prüft Rückgabe auf Korrektheit gemäß Schema-Definition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mindestens für Root-Felder implementiert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da per "Property-Pfad" weiter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root.a.b.c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per speziellem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2909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(),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1: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771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(_,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.find(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args.beerId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2: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werden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als Parameter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Laufzeitumgebung sorgt dafür, dass nur gültige Werte übergeben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010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</p:spTree>
    <p:extLst>
      <p:ext uri="{BB962C8B-B14F-4D97-AF65-F5344CB8AC3E}">
        <p14:creationId xmlns:p14="http://schemas.microsoft.com/office/powerpoint/2010/main" val="4046224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002696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Query: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rating.beerId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3: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(zum Beispiel Performance-Optimierung / Security, ...)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68208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nicht-Root-Field</a:t>
            </a:r>
          </a:p>
        </p:txBody>
      </p:sp>
    </p:spTree>
    <p:extLst>
      <p:ext uri="{BB962C8B-B14F-4D97-AF65-F5344CB8AC3E}">
        <p14:creationId xmlns:p14="http://schemas.microsoft.com/office/powerpoint/2010/main" val="24260857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002696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Query: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rating.beerId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-Methode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Signatur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250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FF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todo</a:t>
            </a:r>
            <a:endParaRPr lang="de-DE" sz="1625" dirty="0">
              <a:solidFill>
                <a:srgbClr val="FF0000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68208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nicht-Root-Field</a:t>
            </a:r>
          </a:p>
        </p:txBody>
      </p:sp>
    </p:spTree>
    <p:extLst>
      <p:ext uri="{BB962C8B-B14F-4D97-AF65-F5344CB8AC3E}">
        <p14:creationId xmlns:p14="http://schemas.microsoft.com/office/powerpoint/2010/main" val="123887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002696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Query: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rating.beerId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Signatur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250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FF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todo</a:t>
            </a:r>
            <a:endParaRPr lang="de-DE" sz="1625" dirty="0">
              <a:solidFill>
                <a:srgbClr val="FF0000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68208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nicht-Root-Field</a:t>
            </a:r>
          </a:p>
        </p:txBody>
      </p:sp>
    </p:spTree>
    <p:extLst>
      <p:ext uri="{BB962C8B-B14F-4D97-AF65-F5344CB8AC3E}">
        <p14:creationId xmlns:p14="http://schemas.microsoft.com/office/powerpoint/2010/main" val="17328710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002696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Query: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rating.beerId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Zusammensetzen und Starten des Servers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Signatur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250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FF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todo</a:t>
            </a:r>
            <a:endParaRPr lang="de-DE" sz="1625" dirty="0">
              <a:solidFill>
                <a:srgbClr val="FF0000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68208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nicht-Root-Field</a:t>
            </a:r>
          </a:p>
        </p:txBody>
      </p:sp>
    </p:spTree>
    <p:extLst>
      <p:ext uri="{BB962C8B-B14F-4D97-AF65-F5344CB8AC3E}">
        <p14:creationId xmlns:p14="http://schemas.microsoft.com/office/powerpoint/2010/main" val="39686966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DB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(REST kommt später)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Zugriff auf externe Systeme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der Antwort, wenn HTTP Header kommt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Ausblick: Caching von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Webserver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Apollo Cache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443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Zugriff auf externe Systeme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 Data Source: Datenbank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Normale Klasse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Caching, aber für einige DBs fertige Implementierungen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250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FF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todo</a:t>
            </a:r>
            <a:endParaRPr lang="de-DE" sz="1625" dirty="0">
              <a:solidFill>
                <a:srgbClr val="FF0000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5718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Prüfen,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wieviele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Anfragen es aus der Query heraus gibt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wieviele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tatsächlich ausgeführt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Ausblick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ggf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nur zeigen): HTTP Cache einschalten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Typ-sichere Clients mit </a:t>
            </a:r>
            <a:r>
              <a:rPr lang="de-DE" spc="100" dirty="0" err="1"/>
              <a:t>React</a:t>
            </a:r>
            <a:r>
              <a:rPr lang="de-DE" spc="100" dirty="0"/>
              <a:t>, Apollo und </a:t>
            </a:r>
            <a:r>
              <a:rPr lang="de-DE" spc="100" dirty="0" err="1"/>
              <a:t>TypeScript</a:t>
            </a:r>
            <a:endParaRPr lang="de-DE" spc="1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Clients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2895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1024418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9D8C7-4854-B344-927D-0A55D49E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26DDB1-13CD-FD49-8D70-726A80B5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54" y="2404391"/>
            <a:ext cx="5006892" cy="4125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66029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Anwendungsweiter, globaler 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Cache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sorgt für konsistente Darstellung der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174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0BED76-CCEE-F64F-8258-05128809438D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ist für Kommunikation mit Backend zuständig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Zentraler Cache, Authentifizierung, Fehlerbehandlung, ...</a:t>
            </a:r>
          </a:p>
        </p:txBody>
      </p:sp>
    </p:spTree>
    <p:extLst>
      <p:ext uri="{BB962C8B-B14F-4D97-AF65-F5344CB8AC3E}">
        <p14:creationId xmlns:p14="http://schemas.microsoft.com/office/powerpoint/2010/main" val="217369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BeerRatingApp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&lt;/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dann in allen Komponenten möglich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73534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20198918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7729523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09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8412087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3247737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(QUERY);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 (Alpha!)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 API in Alpha Version verfügbar</a:t>
            </a:r>
          </a:p>
        </p:txBody>
      </p:sp>
    </p:spTree>
    <p:extLst>
      <p:ext uri="{BB962C8B-B14F-4D97-AF65-F5344CB8AC3E}">
        <p14:creationId xmlns:p14="http://schemas.microsoft.com/office/powerpoint/2010/main" val="6304379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"./__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__/...";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Interfaces können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client:codegen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558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40913570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1080861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</p:spTree>
    <p:extLst>
      <p:ext uri="{BB962C8B-B14F-4D97-AF65-F5344CB8AC3E}">
        <p14:creationId xmlns:p14="http://schemas.microsoft.com/office/powerpoint/2010/main" val="11510390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825403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1639503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</p:spTree>
    <p:extLst>
      <p:ext uri="{BB962C8B-B14F-4D97-AF65-F5344CB8AC3E}">
        <p14:creationId xmlns:p14="http://schemas.microsoft.com/office/powerpoint/2010/main" val="34174575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3878477"/>
            <a:ext cx="8289235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oose-graphql-example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oose-graphql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Mehr </a:t>
            </a:r>
            <a:r>
              <a:rPr lang="de-DE" sz="2400" b="1" dirty="0" err="1">
                <a:solidFill>
                  <a:srgbClr val="025249"/>
                </a:solidFill>
              </a:rPr>
              <a:t>GraphQL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3919</Words>
  <Application>Microsoft Macintosh PowerPoint</Application>
  <PresentationFormat>A4-Papier (210 x 297 mm)</PresentationFormat>
  <Paragraphs>1007</Paragraphs>
  <Slides>92</Slides>
  <Notes>46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92</vt:i4>
      </vt:variant>
    </vt:vector>
  </HeadingPairs>
  <TitlesOfParts>
    <vt:vector size="105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EnterJS Darmstadt | 25. Juni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graphql-workshop/app</vt:lpstr>
      <vt:lpstr>http://localhost:4000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Abfragen mit GraphQL</vt:lpstr>
      <vt:lpstr>Einsatzszenarien</vt:lpstr>
      <vt:lpstr>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GraphQL-java</vt:lpstr>
      <vt:lpstr>Teil 2: Runtime-Umgebung (AKA: Eure Anwendung)</vt:lpstr>
      <vt:lpstr>PowerPoint-Präsentation</vt:lpstr>
      <vt:lpstr>Apollo-Server</vt:lpstr>
      <vt:lpstr>Apollo-Server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Das Schema in Apollo Server</vt:lpstr>
      <vt:lpstr>Das Schema in Apollo Server</vt:lpstr>
      <vt:lpstr>Das Schema in Apollo Server</vt:lpstr>
      <vt:lpstr>Das Schema in Apollo Server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PowerPoint-Präsentation</vt:lpstr>
      <vt:lpstr>Schritt 2: Resolver </vt:lpstr>
      <vt:lpstr>Schritt 2: Resolver </vt:lpstr>
      <vt:lpstr>Schritt 2: Resolver </vt:lpstr>
      <vt:lpstr>Schritt 2: Resolver</vt:lpstr>
      <vt:lpstr>Schritt 2: Resolver</vt:lpstr>
      <vt:lpstr>Schritt 2: Resolver</vt:lpstr>
      <vt:lpstr>Schritt 2: Resolver</vt:lpstr>
      <vt:lpstr>Schritt 2: Resolver</vt:lpstr>
      <vt:lpstr>Übung 2: Resolver implementieren</vt:lpstr>
      <vt:lpstr>Schritt 3: Zugriff auf externe Systeme</vt:lpstr>
      <vt:lpstr>Schritt 3: Zugriff auf externe Systeme</vt:lpstr>
      <vt:lpstr>(optional) Übung 3: Data Source implementieren</vt:lpstr>
      <vt:lpstr>Typ-sichere Clients mit React, Apollo und TypeScript</vt:lpstr>
      <vt:lpstr>PowerPoint-Präsentation</vt:lpstr>
      <vt:lpstr>Apollo-Server</vt:lpstr>
      <vt:lpstr>Schritt 1: Erzeugen des Clients und Providers</vt:lpstr>
      <vt:lpstr>Schritt 1: Erzeugen des Clients und Providers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3: Mutations</vt:lpstr>
      <vt:lpstr>Schritt 3: Mutations</vt:lpstr>
      <vt:lpstr>Schritt 3: Mutations</vt:lpstr>
      <vt:lpstr>Schritt 3: Mutations</vt:lpstr>
      <vt:lpstr>Schritt 3: Mutations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845</cp:revision>
  <cp:lastPrinted>2019-06-18T10:19:10Z</cp:lastPrinted>
  <dcterms:created xsi:type="dcterms:W3CDTF">2016-03-28T15:59:53Z</dcterms:created>
  <dcterms:modified xsi:type="dcterms:W3CDTF">2019-06-18T11:17:36Z</dcterms:modified>
</cp:coreProperties>
</file>